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6" r:id="rId3"/>
    <p:sldId id="258" r:id="rId4"/>
    <p:sldId id="263" r:id="rId5"/>
    <p:sldId id="262" r:id="rId6"/>
    <p:sldId id="261" r:id="rId7"/>
    <p:sldId id="260" r:id="rId8"/>
    <p:sldId id="267" r:id="rId9"/>
    <p:sldId id="266" r:id="rId10"/>
    <p:sldId id="265" r:id="rId11"/>
    <p:sldId id="280" r:id="rId12"/>
    <p:sldId id="264" r:id="rId13"/>
    <p:sldId id="259" r:id="rId14"/>
    <p:sldId id="281" r:id="rId15"/>
    <p:sldId id="279" r:id="rId16"/>
    <p:sldId id="278" r:id="rId17"/>
    <p:sldId id="277" r:id="rId18"/>
    <p:sldId id="276" r:id="rId19"/>
    <p:sldId id="275" r:id="rId20"/>
    <p:sldId id="274" r:id="rId21"/>
    <p:sldId id="273" r:id="rId22"/>
    <p:sldId id="272" r:id="rId23"/>
    <p:sldId id="270" r:id="rId24"/>
    <p:sldId id="271" r:id="rId25"/>
    <p:sldId id="284" r:id="rId26"/>
    <p:sldId id="286" r:id="rId27"/>
    <p:sldId id="283" r:id="rId28"/>
    <p:sldId id="282" r:id="rId29"/>
    <p:sldId id="269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91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B762A-17B6-4461-B317-EA7C7ACAF5B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9AE75-21E4-4108-9C6C-E46AAEAA5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11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29AE75-21E4-4108-9C6C-E46AAEAA5F3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058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73AB-0FED-6612-6A23-4ADA734683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4FF144-9C58-83D5-5A20-0E69DFBE2C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64DCE-1749-3F77-8FC4-2440AC15B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92FF-EB6B-410B-9C06-70E2EF2F943D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B4DFB-3EEB-FFCE-41FD-D93C2FC60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CE0BE-1713-4497-62FE-F343DFE8E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D740-4709-4870-A21D-8DAD0DAF7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03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A5199-BCFA-3E46-A266-FD07C9D67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9EC1D-7175-6DF6-6FC4-1D57CD5F4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144A8-B519-2456-ED47-F33FC92B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92FF-EB6B-410B-9C06-70E2EF2F943D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4148C-2029-3F75-6540-65CA6F4EA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37408-CCDA-32CF-05B9-21C0315CC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D740-4709-4870-A21D-8DAD0DAF7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07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1F7C2-14F2-18A1-7EBD-4953800AC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1075A0-3F97-7A7E-77AE-527613B8B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E1B2B-CED5-3DF9-FD91-3FCBC29A1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92FF-EB6B-410B-9C06-70E2EF2F943D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0FF8F-EB13-717D-0C5D-382773E91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BDF3C-5152-0FF5-1B15-3E2C998EC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D740-4709-4870-A21D-8DAD0DAF7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55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0A77-C07A-4422-0B39-1E788814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A3E84-DB82-7664-537A-32B1944F15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F6890-48E5-7FBA-1CB0-BEC122A098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FE1C75-482A-D89B-6040-83342101C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92FF-EB6B-410B-9C06-70E2EF2F943D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10F8C4-CD0F-868A-D59F-B05401BAB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B08070-D126-63FC-8492-36B44AFD4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D740-4709-4870-A21D-8DAD0DAF7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8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32000-507D-0D7C-C4C5-DDAD3FFF5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525D9-5EE5-BBE9-0767-5335D2D0B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9C26B5-A779-693E-9655-23F2F5A27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628FA5-6447-07E1-D732-05B33E63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A26BE6-801C-5C41-F7B4-398A365A1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D7092A-A45D-D868-610D-F975FCF52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92FF-EB6B-410B-9C06-70E2EF2F943D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5DB3B8-1A5E-D2F9-6679-30F691C39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4625E6-C9C4-BDBE-D247-5235025A9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D740-4709-4870-A21D-8DAD0DAF7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13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246D5-BD15-4D29-3884-6BE8822A5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75AABA-8879-B253-E3A4-D50D61C37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92FF-EB6B-410B-9C06-70E2EF2F943D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60A6F2-292D-F13A-CEEE-FC399236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E97039-1A9E-A4C0-0AA3-2222D5774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D740-4709-4870-A21D-8DAD0DAF7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2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C92AA2-8111-6791-AFB1-E482B8A37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92FF-EB6B-410B-9C06-70E2EF2F943D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97163D-DFC2-B9F8-95E6-52D5976E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3AC1E-219D-A920-EA80-08387E630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D740-4709-4870-A21D-8DAD0DAF7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542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A5CF-A96F-6F1F-AF25-EEDFF6F6E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11115-F460-3456-A3BA-578D40567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26076-56D7-768F-BE9D-8DE5EAE89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E0840D-6D22-E1F1-094B-81C3EF939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92FF-EB6B-410B-9C06-70E2EF2F943D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DAD414-1B34-E1FD-A7AB-5EFEA21B9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FDFCF-7074-7C84-2536-8AD835E13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D740-4709-4870-A21D-8DAD0DAF7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76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55F5-74F9-D59B-3C43-9ECD9AC7C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F53BC3-2FE9-CE07-3AAF-D44D051C29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2DBEF-A36D-D916-24F1-993448460A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15227-685E-1985-921D-CC3B92C15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92FF-EB6B-410B-9C06-70E2EF2F943D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8DFC93-B9C9-E4BD-0A7B-7B7BDEB7A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CC10A5-B789-3772-0098-403E1E614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D740-4709-4870-A21D-8DAD0DAF7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5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5613F-D8B9-B9B4-82CD-6FD1DF777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72CB72-B4A1-409E-5356-0C126A05C3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2AB91-0A08-59C3-F7FE-616759E2F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92FF-EB6B-410B-9C06-70E2EF2F943D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162E3-9FE9-24C5-8A93-3CE1E70A6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F9215-85B1-6F30-DF4E-6F0BBB656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D740-4709-4870-A21D-8DAD0DAF7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182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047AF1-5851-4740-D83E-A14579EF75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FBECDF-E5EF-E340-8E0C-415B268C27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C33DE-1BD0-2AA3-762B-4E2322044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92FF-EB6B-410B-9C06-70E2EF2F943D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9E802-E8F3-1496-52AA-E7DEE77EE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A04AC-9435-1CDB-25F3-72169CE74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7D740-4709-4870-A21D-8DAD0DAF7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15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EF7860-7AA1-46D9-8EF1-097F2B226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AC651F-197C-6188-663A-7AF36329D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DE53C-D5CA-632E-DCE7-F7E57729E3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392FF-EB6B-410B-9C06-70E2EF2F943D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B25C3-3DF0-FE3A-835F-FAB203D42D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42495-5393-F7EB-8609-9BF2743163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7D740-4709-4870-A21D-8DAD0DAF7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24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747925-2491-A96A-285A-3BC36C423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9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5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p_">
            <a:hlinkClick r:id="" action="ppaction://media"/>
            <a:extLst>
              <a:ext uri="{FF2B5EF4-FFF2-40B4-BE49-F238E27FC236}">
                <a16:creationId xmlns:a16="http://schemas.microsoft.com/office/drawing/2014/main" id="{9707AC55-09FB-75CF-D768-4FAC2B48EB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0C197B-7445-2BF6-19B3-3E0A202F19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886" y="4963886"/>
            <a:ext cx="3367314" cy="18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6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64F72-99DC-DB9B-8B51-89DAD57D0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0B9404-F811-D912-B314-673DF0E9A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1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1DD87-F1DD-B95E-8E96-1AC250373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B9CECC-A301-B28B-D4B5-E0B84AAE4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9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2BEEB-92CB-F7D8-7F74-D0ADE74BB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7D16BE-4DAB-59E2-048E-1C6903440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11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8FAD-7E3F-A1BD-F8A1-2374C6977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0B6998-A2BE-B294-15A1-72A1D98E6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34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5B750-C783-7BBC-6F60-945CE8D9D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0CA8CB-AF3D-7935-6456-757FB2DD6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53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5546C-9471-253D-200A-E4B15C194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02965B-3B9A-4A02-EA4A-6F5AFABE6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21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91DC9-B31A-E684-E7D7-72E2DD56B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AAAA99-4DC5-4CD7-5646-5D65BE8D9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9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F91C2-2203-A0DA-AA93-9CE7D7D30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EFD465-C7DA-99E3-7847-FD18248B9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22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2C287-0083-5C2E-65C4-AFD79EB9C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4328A2-D2CC-7013-6C22-F0B1AE7BA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96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B92F1-1B91-A282-1EC2-50203EA32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5D732A-766F-CB9F-8A70-56075B5F5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6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CE231-DF7E-E52C-3F30-9F34404E8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E9986B-44F2-6AF3-6805-CDBFDBD05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7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2ED55-D701-7FC2-5ED5-A3A69C5E3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60E74D-DB21-5140-70DA-952BC2483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5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8F823-3ED0-9B6B-8A2B-E4BA36876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3D49AC-30A0-698C-4160-EE69F2F25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34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C96CC-9D93-DC0C-EAF5-6F41721F9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F6CC17-B6D0-C9A0-82A7-3D7AA8E17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5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E237E-6AFA-A7DF-05AF-82EF5A8E5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23D939-F0D4-DC55-47AF-3C2FA5174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37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73903-4930-14B9-E91C-0EEAD5E9E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EA4BAF-E6F4-7D5A-9480-3AA980E27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48" y="0"/>
            <a:ext cx="12208747" cy="687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5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69233-081E-F501-D220-9DFF3836D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3DB135-2DED-3B13-BA46-14F0B785B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30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94B4C-B132-F508-F678-2403BBB22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AAC233-B17E-1301-493B-AC3DE5CE7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0355E-6552-4AF6-16B4-55980DFA1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65B233-04EC-F8D2-FC92-B59CFBF9A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0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3C070-3EC1-A82C-5702-DB16ECC96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7D3DAC-E69E-0424-FED5-96C18D953C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9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C80B8-C7E8-AED2-693C-3FF6AA3DD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D3A4DC-3323-0B7D-A6DC-9DFA9A3AF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94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1669D-7F59-442B-3709-BA07A41CE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820A7F-6E1B-6FA3-2EEE-0C841DE05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42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347D2-977C-A07F-CB16-00A3ED2F6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9159E8-8019-4107-BF00-6CDBCDAF9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8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8FFB1-043F-F0FF-2A63-239CA8327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D3A13D-4BD7-4B05-6315-66FFF02E1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80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0EFC8-3004-0110-5934-B12729F1C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44CB72-9969-72E6-9342-5B45AEA83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2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BB0D8-9A09-A0A8-7E1F-5A481A1C9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178A83-5432-B8FA-7BCE-704CCC28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6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03AED-A6AC-B740-178D-409CA16FB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3606F4-9B2A-1912-8E29-A60E0B2F4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4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4583D-BD96-8385-DDC2-97692556C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F78879-8D01-C3BB-E1D9-3230C4E23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686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543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</Words>
  <Application>Microsoft Office PowerPoint</Application>
  <PresentationFormat>Widescreen</PresentationFormat>
  <Paragraphs>1</Paragraphs>
  <Slides>30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Rohan Raj</dc:creator>
  <cp:lastModifiedBy>Rohan Raj</cp:lastModifiedBy>
  <cp:revision>8</cp:revision>
  <dcterms:created xsi:type="dcterms:W3CDTF">2026-05-27T11:43:57Z</dcterms:created>
  <dcterms:modified xsi:type="dcterms:W3CDTF">2026-05-27T14:16:05Z</dcterms:modified>
</cp:coreProperties>
</file>